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71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1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16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</a:t>
            </a:r>
            <a:r>
              <a:rPr lang="en-US" dirty="0" smtClean="0"/>
              <a:t>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65" r="-5565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</a:t>
            </a:r>
            <a:r>
              <a:rPr lang="en-US" sz="1600" dirty="0" smtClean="0"/>
              <a:t>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5947</TotalTime>
  <Words>379</Words>
  <Application>Microsoft Macintosh PowerPoint</Application>
  <PresentationFormat>On-screen Show (4:3)</PresentationFormat>
  <Paragraphs>98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Java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152</cp:revision>
  <dcterms:created xsi:type="dcterms:W3CDTF">2015-04-06T19:59:47Z</dcterms:created>
  <dcterms:modified xsi:type="dcterms:W3CDTF">2016-05-15T21:13:53Z</dcterms:modified>
</cp:coreProperties>
</file>